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01A"/>
    <a:srgbClr val="3B4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9B51F-9629-402F-84B7-E07066320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12C5FE-1426-46E5-AD46-E5D20868D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1340E7-3E2B-43C0-9390-E32A4F5B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3AC5B2-CC83-4BA6-B8A2-0B298CE7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2165E-7BF1-47EE-BDCC-7CA36096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628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EAEAA-293E-46C1-B762-CA3E6988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FC53C0-EE21-4635-B80E-290919AB6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E4027D-72C4-4DBC-980B-A9C194CC2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FB1A20-2B22-4FBB-A2A7-EE0B8F37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A72B6D-8E0F-475B-9D96-4ECC46AC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94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5E98A7-FEA5-45E5-A9F9-82E61F571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9AA99C-2A8F-44EC-8011-B81BC7292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866AD-A7A1-47C1-A531-4587DD6C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D0297-C770-4B97-BC17-F6234F9B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C686F-1C2E-4085-9ACA-96BF2621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36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1F521-E6A5-4926-93C8-FAE9D886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DEBD02-8419-4C01-B3D9-D6E3A0076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C82C0-9838-484A-B449-C796D6EFD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1E581-5AB3-4221-85A2-829396D0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2FE2C-BBBE-4A25-B55C-E6132131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46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E4223-3715-4A95-B7AA-D339E1C1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278E61-377F-4C30-BB08-412513992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D2218E-48F2-428B-8051-21B92A2D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C58956-7ECB-45DC-AE65-F3A3D577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2FF14D-2F5B-4CB7-BFB2-F918FC40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047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FBEAB5-2A4F-447D-B8E1-01E168F9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051A1B-35AD-4858-9504-06B948904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E2A15B-7332-4348-A572-03FEEEFE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57FF88-926F-4C6C-A550-25B7F056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280640-6E42-4827-9548-86C23A0F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7601F4-769E-4DB0-A0E8-EF683CF7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768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73645-3ECD-408E-B708-84A75B11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555E69-E4DC-4A50-B535-180DB170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882EB-4CBD-4AE5-95F5-0B24CF0B1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96ABC2-B5BA-4BD5-ADB5-642042157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0BAB24-F38B-4AF4-83C8-05924FFB1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77127A-9AA0-4B53-9369-7F7744F6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88C866-D464-4E7D-9CA8-10BF5B4C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4E6085-49F3-4416-96F9-13E2108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852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71955-E6CD-479E-A30E-2DB38505C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0B05A3-41E4-417A-8458-38A73D2F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53DA1FB-6311-410C-9E37-70BCCBAD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AC125B-3408-4B24-8FFF-ECCE4234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276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68519A-7948-4FA3-8E9E-AE0372D7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4C1C28-BAFD-441A-8E74-E6366A74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91F91C-F118-43E6-8FD7-D05AE6E8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7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ECB69-2715-45C1-87BE-60406A709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01737A-87BC-45E3-AAE6-231B4520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D0C40E-69F8-46BD-AD82-12313DD6C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52962-025D-4163-B290-82C70760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2F9907-924F-4A74-A33E-90385E12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C355C0-F9E0-4CB2-ABD8-2DC472D8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064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0F7F45-6E12-4E1B-A893-87E8305B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09593D1-5730-48D5-AE88-D9A8C5E21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9A359D-05E9-4190-A75F-E664F102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DE5CEA-9FCB-4E8B-8BE4-D32A3B30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8D124-8F49-474D-ACA4-CD4E81CB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CDB226-6925-4D6F-B9B1-521B790C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666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A42D25-3750-40B2-ACCC-27BCD953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C1D00E-A850-4EEC-B42C-D341474F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8EA054-E647-4FD4-81AE-B483D83CD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A775-6FB9-4FCC-A1F0-2CEAD6D9BA9C}" type="datetimeFigureOut">
              <a:rPr lang="fr-CA" smtClean="0"/>
              <a:t>2024-11-28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66045-5A9C-4554-A442-A5A2EA2FA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B3919-3685-4DA1-BDA2-B2D1C41D1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D6C3-F152-475D-B436-E4C4C845E7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317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81129A5-59E1-5B32-9540-12CC076F4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1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CC5A930-8830-CF1F-3D0C-E96CB66EDAA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3">
            <a:extLst>
              <a:ext uri="{FF2B5EF4-FFF2-40B4-BE49-F238E27FC236}">
                <a16:creationId xmlns:a16="http://schemas.microsoft.com/office/drawing/2014/main" id="{7F7294E3-4E50-630C-AA44-26230556228B}"/>
              </a:ext>
            </a:extLst>
          </p:cNvPr>
          <p:cNvSpPr txBox="1">
            <a:spLocks/>
          </p:cNvSpPr>
          <p:nvPr/>
        </p:nvSpPr>
        <p:spPr>
          <a:xfrm>
            <a:off x="0" y="1397000"/>
            <a:ext cx="12192000" cy="546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Gabarit de présentation 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titre court 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 s’il y a lieu</a:t>
            </a:r>
          </a:p>
          <a:p>
            <a:endParaRPr lang="fr-FR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Noms</a:t>
            </a:r>
            <a:endParaRPr lang="fr-CA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5996084-6B82-0734-C76F-3871E19C7F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re 13">
            <a:extLst>
              <a:ext uri="{FF2B5EF4-FFF2-40B4-BE49-F238E27FC236}">
                <a16:creationId xmlns:a16="http://schemas.microsoft.com/office/drawing/2014/main" id="{6A644091-8C3A-4106-ABAE-7DFC477872DE}"/>
              </a:ext>
            </a:extLst>
          </p:cNvPr>
          <p:cNvSpPr txBox="1">
            <a:spLocks/>
          </p:cNvSpPr>
          <p:nvPr/>
        </p:nvSpPr>
        <p:spPr>
          <a:xfrm>
            <a:off x="0" y="1397000"/>
            <a:ext cx="12192000" cy="546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Gabarit de présentation pour titre long</a:t>
            </a: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Sous-titre s’il y a lieu</a:t>
            </a:r>
          </a:p>
          <a:p>
            <a:endParaRPr lang="fr-FR" sz="3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Noms</a:t>
            </a:r>
            <a:endParaRPr lang="fr-CA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5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pture d’écran, graphisme, rouge&#10;&#10;Description générée automatiquement">
            <a:extLst>
              <a:ext uri="{FF2B5EF4-FFF2-40B4-BE49-F238E27FC236}">
                <a16:creationId xmlns:a16="http://schemas.microsoft.com/office/drawing/2014/main" id="{B6E6C8D1-8A3A-0785-E357-77C2F2FDA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24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29</Words>
  <Application>Microsoft Office PowerPoint</Application>
  <PresentationFormat>Grand écran</PresentationFormat>
  <Paragraphs>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Jennifer St-Georges</dc:creator>
  <cp:lastModifiedBy>Gauthier Alfonsi</cp:lastModifiedBy>
  <cp:revision>30</cp:revision>
  <dcterms:created xsi:type="dcterms:W3CDTF">2020-11-30T20:11:49Z</dcterms:created>
  <dcterms:modified xsi:type="dcterms:W3CDTF">2024-11-28T20:49:16Z</dcterms:modified>
</cp:coreProperties>
</file>