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2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001A"/>
    <a:srgbClr val="3B4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78" d="100"/>
          <a:sy n="78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09B51F-9629-402F-84B7-E07066320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F12C5FE-1426-46E5-AD46-E5D20868D3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1340E7-3E2B-43C0-9390-E32A4F5B8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A775-6FB9-4FCC-A1F0-2CEAD6D9BA9C}" type="datetimeFigureOut">
              <a:rPr lang="fr-CA" smtClean="0"/>
              <a:t>2024-11-28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3AC5B2-CC83-4BA6-B8A2-0B298CE7A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B2165E-7BF1-47EE-BDCC-7CA360963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26289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EEAEAA-293E-46C1-B762-CA3E6988C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8FC53C0-EE21-4635-B80E-290919AB67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E4027D-72C4-4DBC-980B-A9C194CC2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A775-6FB9-4FCC-A1F0-2CEAD6D9BA9C}" type="datetimeFigureOut">
              <a:rPr lang="fr-CA" smtClean="0"/>
              <a:t>2024-11-28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FB1A20-2B22-4FBB-A2A7-EE0B8F373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A72B6D-8E0F-475B-9D96-4ECC46AC8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594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35E98A7-FEA5-45E5-A9F9-82E61F571B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89AA99C-2A8F-44EC-8011-B81BC72925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D866AD-A7A1-47C1-A531-4587DD6C1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A775-6FB9-4FCC-A1F0-2CEAD6D9BA9C}" type="datetimeFigureOut">
              <a:rPr lang="fr-CA" smtClean="0"/>
              <a:t>2024-11-28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4D0297-C770-4B97-BC17-F6234F9B4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6C686F-1C2E-4085-9ACA-96BF26212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8364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21F521-E6A5-4926-93C8-FAE9D8861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DEBD02-8419-4C01-B3D9-D6E3A0076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AC82C0-9838-484A-B449-C796D6EFD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A775-6FB9-4FCC-A1F0-2CEAD6D9BA9C}" type="datetimeFigureOut">
              <a:rPr lang="fr-CA" smtClean="0"/>
              <a:t>2024-11-28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91E581-5AB3-4221-85A2-829396D03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A2FE2C-BBBE-4A25-B55C-E6132131E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1046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0E4223-3715-4A95-B7AA-D339E1C18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278E61-377F-4C30-BB08-4125139921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D2218E-48F2-428B-8051-21B92A2DD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A775-6FB9-4FCC-A1F0-2CEAD6D9BA9C}" type="datetimeFigureOut">
              <a:rPr lang="fr-CA" smtClean="0"/>
              <a:t>2024-11-28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C58956-7ECB-45DC-AE65-F3A3D577E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2FF14D-2F5B-4CB7-BFB2-F918FC402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30474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FBEAB5-2A4F-447D-B8E1-01E168F94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051A1B-35AD-4858-9504-06B9489048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8E2A15B-7332-4348-A572-03FEEEFE49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D57FF88-926F-4C6C-A550-25B7F0567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A775-6FB9-4FCC-A1F0-2CEAD6D9BA9C}" type="datetimeFigureOut">
              <a:rPr lang="fr-CA" smtClean="0"/>
              <a:t>2024-11-28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1280640-6E42-4827-9548-86C23A0F2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67601F4-769E-4DB0-A0E8-EF683CF79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37681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773645-3ECD-408E-B708-84A75B11C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3555E69-E4DC-4A50-B535-180DB1706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2E882EB-4CBD-4AE5-95F5-0B24CF0B1D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396ABC2-B5BA-4BD5-ADB5-6420421575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70BAB24-F38B-4AF4-83C8-05924FFB18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177127A-9AA0-4B53-9369-7F7744F64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A775-6FB9-4FCC-A1F0-2CEAD6D9BA9C}" type="datetimeFigureOut">
              <a:rPr lang="fr-CA" smtClean="0"/>
              <a:t>2024-11-28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B88C866-D464-4E7D-9CA8-10BF5B4CE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F4E6085-49F3-4416-96F9-13E21083C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18521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F71955-E6CD-479E-A30E-2DB38505C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20B05A3-41E4-417A-8458-38A73D2F8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A775-6FB9-4FCC-A1F0-2CEAD6D9BA9C}" type="datetimeFigureOut">
              <a:rPr lang="fr-CA" smtClean="0"/>
              <a:t>2024-11-28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53DA1FB-6311-410C-9E37-70BCCBADE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DAC125B-3408-4B24-8FFF-ECCE42341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02764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268519A-7948-4FA3-8E9E-AE0372D7B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A775-6FB9-4FCC-A1F0-2CEAD6D9BA9C}" type="datetimeFigureOut">
              <a:rPr lang="fr-CA" smtClean="0"/>
              <a:t>2024-11-28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84C1C28-BAFD-441A-8E74-E6366A745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191F91C-F118-43E6-8FD7-D05AE6E8F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06722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9ECB69-2715-45C1-87BE-60406A709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01737A-87BC-45E3-AAE6-231B4520F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FD0C40E-69F8-46BD-AD82-12313DD6C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4E52962-025D-4163-B290-82C707608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A775-6FB9-4FCC-A1F0-2CEAD6D9BA9C}" type="datetimeFigureOut">
              <a:rPr lang="fr-CA" smtClean="0"/>
              <a:t>2024-11-28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72F9907-924F-4A74-A33E-90385E12E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AC355C0-F9E0-4CB2-ABD8-2DC472D8E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20641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0F7F45-6E12-4E1B-A893-87E8305B3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09593D1-5730-48D5-AE88-D9A8C5E210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A9A359D-05E9-4190-A75F-E664F102E8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7DE5CEA-9FCB-4E8B-8BE4-D32A3B300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A775-6FB9-4FCC-A1F0-2CEAD6D9BA9C}" type="datetimeFigureOut">
              <a:rPr lang="fr-CA" smtClean="0"/>
              <a:t>2024-11-28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1E8D124-8F49-474D-ACA4-CD4E81CB5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ECDB226-6925-4D6F-B9B1-521B790C1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56660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4A42D25-3750-40B2-ACCC-27BCD9537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9C1D00E-A850-4EEC-B42C-D341474FC4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48EA054-E647-4FD4-81AE-B483D83CDA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7A775-6FB9-4FCC-A1F0-2CEAD6D9BA9C}" type="datetimeFigureOut">
              <a:rPr lang="fr-CA" smtClean="0"/>
              <a:t>2024-11-28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E66045-5A9C-4554-A442-A5A2EA2FAB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BB3919-3685-4DA1-BDA2-B2D1C41D1B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FD6C3-F152-475D-B436-E4C4C845E7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3171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F81129A5-59E1-5B32-9540-12CC076F4E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718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3CC5A930-8830-CF1F-3D0C-E96CB66EDAA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re 13">
            <a:extLst>
              <a:ext uri="{FF2B5EF4-FFF2-40B4-BE49-F238E27FC236}">
                <a16:creationId xmlns:a16="http://schemas.microsoft.com/office/drawing/2014/main" id="{7F7294E3-4E50-630C-AA44-26230556228B}"/>
              </a:ext>
            </a:extLst>
          </p:cNvPr>
          <p:cNvSpPr txBox="1">
            <a:spLocks/>
          </p:cNvSpPr>
          <p:nvPr/>
        </p:nvSpPr>
        <p:spPr>
          <a:xfrm>
            <a:off x="0" y="1397000"/>
            <a:ext cx="12192000" cy="546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Gabarit de présentation </a:t>
            </a:r>
            <a:br>
              <a:rPr lang="fr-FR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titre court </a:t>
            </a:r>
            <a:br>
              <a:rPr lang="fr-FR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FR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Sous-titre s’il y a lieu</a:t>
            </a:r>
          </a:p>
          <a:p>
            <a:endParaRPr lang="fr-FR" sz="36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Noms</a:t>
            </a:r>
            <a:endParaRPr lang="fr-CA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88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05996084-6B82-0734-C76F-3871E19C7FD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itre 13">
            <a:extLst>
              <a:ext uri="{FF2B5EF4-FFF2-40B4-BE49-F238E27FC236}">
                <a16:creationId xmlns:a16="http://schemas.microsoft.com/office/drawing/2014/main" id="{6A644091-8C3A-4106-ABAE-7DFC477872DE}"/>
              </a:ext>
            </a:extLst>
          </p:cNvPr>
          <p:cNvSpPr txBox="1">
            <a:spLocks/>
          </p:cNvSpPr>
          <p:nvPr/>
        </p:nvSpPr>
        <p:spPr>
          <a:xfrm>
            <a:off x="0" y="1397000"/>
            <a:ext cx="12192000" cy="546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Gabarit de présentation pour titre long</a:t>
            </a:r>
            <a:br>
              <a:rPr lang="fr-FR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FR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Sous-titre s’il y a lieu</a:t>
            </a:r>
          </a:p>
          <a:p>
            <a:endParaRPr lang="fr-FR" sz="36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Noms</a:t>
            </a:r>
            <a:endParaRPr lang="fr-CA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554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, capture d’écran, graphisme, rouge&#10;&#10;Description générée automatiquement">
            <a:extLst>
              <a:ext uri="{FF2B5EF4-FFF2-40B4-BE49-F238E27FC236}">
                <a16:creationId xmlns:a16="http://schemas.microsoft.com/office/drawing/2014/main" id="{B6E6C8D1-8A3A-0785-E357-77C2F2FDAE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9249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1629</TotalTime>
  <Words>29</Words>
  <Application>Microsoft Office PowerPoint</Application>
  <PresentationFormat>Grand écran</PresentationFormat>
  <Paragraphs>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Jennifer St-Georges</dc:creator>
  <cp:lastModifiedBy>Gauthier Alfonsi</cp:lastModifiedBy>
  <cp:revision>30</cp:revision>
  <dcterms:created xsi:type="dcterms:W3CDTF">2020-11-30T20:11:49Z</dcterms:created>
  <dcterms:modified xsi:type="dcterms:W3CDTF">2024-11-28T20:49:16Z</dcterms:modified>
</cp:coreProperties>
</file>