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09B51F-9629-402F-84B7-E07066320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12C5FE-1426-46E5-AD46-E5D20868D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1340E7-3E2B-43C0-9390-E32A4F5B8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A775-6FB9-4FCC-A1F0-2CEAD6D9BA9C}" type="datetimeFigureOut">
              <a:rPr lang="fr-CA" smtClean="0"/>
              <a:t>2022-08-17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3AC5B2-CC83-4BA6-B8A2-0B298CE7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B2165E-7BF1-47EE-BDCC-7CA360963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628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EEAEAA-293E-46C1-B762-CA3E6988C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8FC53C0-EE21-4635-B80E-290919AB6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E4027D-72C4-4DBC-980B-A9C194CC2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A775-6FB9-4FCC-A1F0-2CEAD6D9BA9C}" type="datetimeFigureOut">
              <a:rPr lang="fr-CA" smtClean="0"/>
              <a:t>2022-08-17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FB1A20-2B22-4FBB-A2A7-EE0B8F37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A72B6D-8E0F-475B-9D96-4ECC46AC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594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35E98A7-FEA5-45E5-A9F9-82E61F571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89AA99C-2A8F-44EC-8011-B81BC7292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D866AD-A7A1-47C1-A531-4587DD6C1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A775-6FB9-4FCC-A1F0-2CEAD6D9BA9C}" type="datetimeFigureOut">
              <a:rPr lang="fr-CA" smtClean="0"/>
              <a:t>2022-08-17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4D0297-C770-4B97-BC17-F6234F9B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6C686F-1C2E-4085-9ACA-96BF26212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36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21F521-E6A5-4926-93C8-FAE9D8861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DEBD02-8419-4C01-B3D9-D6E3A0076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AC82C0-9838-484A-B449-C796D6EF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A775-6FB9-4FCC-A1F0-2CEAD6D9BA9C}" type="datetimeFigureOut">
              <a:rPr lang="fr-CA" smtClean="0"/>
              <a:t>2022-08-17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91E581-5AB3-4221-85A2-829396D03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A2FE2C-BBBE-4A25-B55C-E6132131E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046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0E4223-3715-4A95-B7AA-D339E1C1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278E61-377F-4C30-BB08-412513992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D2218E-48F2-428B-8051-21B92A2DD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A775-6FB9-4FCC-A1F0-2CEAD6D9BA9C}" type="datetimeFigureOut">
              <a:rPr lang="fr-CA" smtClean="0"/>
              <a:t>2022-08-17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C58956-7ECB-45DC-AE65-F3A3D577E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2FF14D-2F5B-4CB7-BFB2-F918FC402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047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FBEAB5-2A4F-447D-B8E1-01E168F94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051A1B-35AD-4858-9504-06B948904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E2A15B-7332-4348-A572-03FEEEFE4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57FF88-926F-4C6C-A550-25B7F0567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A775-6FB9-4FCC-A1F0-2CEAD6D9BA9C}" type="datetimeFigureOut">
              <a:rPr lang="fr-CA" smtClean="0"/>
              <a:t>2022-08-17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280640-6E42-4827-9548-86C23A0F2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7601F4-769E-4DB0-A0E8-EF683CF79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7681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773645-3ECD-408E-B708-84A75B11C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555E69-E4DC-4A50-B535-180DB1706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E882EB-4CBD-4AE5-95F5-0B24CF0B1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96ABC2-B5BA-4BD5-ADB5-6420421575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70BAB24-F38B-4AF4-83C8-05924FFB1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177127A-9AA0-4B53-9369-7F7744F64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A775-6FB9-4FCC-A1F0-2CEAD6D9BA9C}" type="datetimeFigureOut">
              <a:rPr lang="fr-CA" smtClean="0"/>
              <a:t>2022-08-17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88C866-D464-4E7D-9CA8-10BF5B4CE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F4E6085-49F3-4416-96F9-13E21083C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852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71955-E6CD-479E-A30E-2DB38505C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0B05A3-41E4-417A-8458-38A73D2F8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A775-6FB9-4FCC-A1F0-2CEAD6D9BA9C}" type="datetimeFigureOut">
              <a:rPr lang="fr-CA" smtClean="0"/>
              <a:t>2022-08-17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3DA1FB-6311-410C-9E37-70BCCBADE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AC125B-3408-4B24-8FFF-ECCE42341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276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268519A-7948-4FA3-8E9E-AE0372D7B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A775-6FB9-4FCC-A1F0-2CEAD6D9BA9C}" type="datetimeFigureOut">
              <a:rPr lang="fr-CA" smtClean="0"/>
              <a:t>2022-08-17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84C1C28-BAFD-441A-8E74-E6366A745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91F91C-F118-43E6-8FD7-D05AE6E8F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672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9ECB69-2715-45C1-87BE-60406A709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01737A-87BC-45E3-AAE6-231B4520F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D0C40E-69F8-46BD-AD82-12313DD6C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E52962-025D-4163-B290-82C70760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A775-6FB9-4FCC-A1F0-2CEAD6D9BA9C}" type="datetimeFigureOut">
              <a:rPr lang="fr-CA" smtClean="0"/>
              <a:t>2022-08-17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2F9907-924F-4A74-A33E-90385E12E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C355C0-F9E0-4CB2-ABD8-2DC472D8E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064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0F7F45-6E12-4E1B-A893-87E8305B3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09593D1-5730-48D5-AE88-D9A8C5E210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9A359D-05E9-4190-A75F-E664F102E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DE5CEA-9FCB-4E8B-8BE4-D32A3B300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A775-6FB9-4FCC-A1F0-2CEAD6D9BA9C}" type="datetimeFigureOut">
              <a:rPr lang="fr-CA" smtClean="0"/>
              <a:t>2022-08-17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E8D124-8F49-474D-ACA4-CD4E81CB5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CDB226-6925-4D6F-B9B1-521B790C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666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4A42D25-3750-40B2-ACCC-27BCD9537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C1D00E-A850-4EEC-B42C-D341474FC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8EA054-E647-4FD4-81AE-B483D83CD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7A775-6FB9-4FCC-A1F0-2CEAD6D9BA9C}" type="datetimeFigureOut">
              <a:rPr lang="fr-CA" smtClean="0"/>
              <a:t>2022-08-17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E66045-5A9C-4554-A442-A5A2EA2FA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BB3919-3685-4DA1-BDA2-B2D1C41D1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FD6C3-F152-475D-B436-E4C4C845E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317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D420A51-5245-9601-A1E3-E09E71905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1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25FBB19-2BDD-C828-30CD-79C5D63599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0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5" name="Titre 13">
            <a:extLst>
              <a:ext uri="{FF2B5EF4-FFF2-40B4-BE49-F238E27FC236}">
                <a16:creationId xmlns:a16="http://schemas.microsoft.com/office/drawing/2014/main" id="{7F7294E3-4E50-630C-AA44-26230556228B}"/>
              </a:ext>
            </a:extLst>
          </p:cNvPr>
          <p:cNvSpPr txBox="1">
            <a:spLocks/>
          </p:cNvSpPr>
          <p:nvPr/>
        </p:nvSpPr>
        <p:spPr>
          <a:xfrm>
            <a:off x="0" y="1022350"/>
            <a:ext cx="12192000" cy="5835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Gabarit de présentation </a:t>
            </a:r>
            <a:br>
              <a:rPr lang="fr-FR" sz="5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5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titre court </a:t>
            </a:r>
            <a:br>
              <a:rPr lang="fr-FR" sz="5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5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Sous-titre s’il y a lieu</a:t>
            </a:r>
          </a:p>
          <a:p>
            <a:endParaRPr lang="fr-FR" sz="3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 l’</a:t>
            </a:r>
            <a:r>
              <a:rPr lang="fr-F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auteur·e</a:t>
            </a: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noms des </a:t>
            </a:r>
            <a:r>
              <a:rPr lang="fr-F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coauteur·e·s</a:t>
            </a:r>
            <a:endParaRPr lang="fr-CA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004F649-71B7-789F-1F12-EB75846F2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1AB062-2C97-1EB4-90DA-EA0586B08B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0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" name="Titre 13">
            <a:extLst>
              <a:ext uri="{FF2B5EF4-FFF2-40B4-BE49-F238E27FC236}">
                <a16:creationId xmlns:a16="http://schemas.microsoft.com/office/drawing/2014/main" id="{6A644091-8C3A-4106-ABAE-7DFC477872DE}"/>
              </a:ext>
            </a:extLst>
          </p:cNvPr>
          <p:cNvSpPr txBox="1">
            <a:spLocks/>
          </p:cNvSpPr>
          <p:nvPr/>
        </p:nvSpPr>
        <p:spPr>
          <a:xfrm>
            <a:off x="0" y="635000"/>
            <a:ext cx="12192000" cy="622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Gabarit de présentation pour titre long – </a:t>
            </a:r>
            <a:br>
              <a:rPr lang="fr-FR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Gabarit de présentation pour titre long </a:t>
            </a:r>
            <a:br>
              <a:rPr lang="fr-FR" sz="5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5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Sous-titre s’il y a lieu</a:t>
            </a:r>
          </a:p>
          <a:p>
            <a:endParaRPr lang="fr-FR" sz="3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 l’</a:t>
            </a:r>
            <a:r>
              <a:rPr lang="fr-F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auteur·e</a:t>
            </a: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noms des </a:t>
            </a:r>
            <a:r>
              <a:rPr lang="fr-F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coauteur·e</a:t>
            </a:r>
            <a:r>
              <a:rPr lang="fr-FR" sz="22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fr-FR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fr-CA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7C30F6D-C0DC-64FB-C4DF-063079A5B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54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3">
            <a:extLst>
              <a:ext uri="{FF2B5EF4-FFF2-40B4-BE49-F238E27FC236}">
                <a16:creationId xmlns:a16="http://schemas.microsoft.com/office/drawing/2014/main" id="{1C51D549-343D-4F7B-B1C9-D6CE44BED691}"/>
              </a:ext>
            </a:extLst>
          </p:cNvPr>
          <p:cNvSpPr txBox="1">
            <a:spLocks/>
          </p:cNvSpPr>
          <p:nvPr/>
        </p:nvSpPr>
        <p:spPr>
          <a:xfrm>
            <a:off x="0" y="392168"/>
            <a:ext cx="12192000" cy="917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3B4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section</a:t>
            </a:r>
            <a:endParaRPr lang="fr-FR" sz="2400" b="1" dirty="0">
              <a:solidFill>
                <a:schemeClr val="bg1"/>
              </a:solidFill>
              <a:latin typeface="GT Walsheim" panose="000005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EE6338-5F68-4C6B-AFB1-C51A2A9E8987}"/>
              </a:ext>
            </a:extLst>
          </p:cNvPr>
          <p:cNvSpPr/>
          <p:nvPr/>
        </p:nvSpPr>
        <p:spPr>
          <a:xfrm>
            <a:off x="474214" y="2096717"/>
            <a:ext cx="1124079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200" b="1" dirty="0">
                <a:latin typeface="Arial" panose="020B0604020202020204" pitchFamily="34" charset="0"/>
                <a:cs typeface="Arial" panose="020B0604020202020204" pitchFamily="34" charset="0"/>
              </a:rPr>
              <a:t>Sous-titre</a:t>
            </a:r>
          </a:p>
          <a:p>
            <a:endParaRPr lang="fr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Texte</a:t>
            </a:r>
          </a:p>
          <a:p>
            <a:pPr marL="457200" lvl="2"/>
            <a:endParaRPr lang="fr-CA" dirty="0">
              <a:cs typeface="Vesper Libre" panose="00000500000000000000" pitchFamily="2" charset="0"/>
            </a:endParaRPr>
          </a:p>
          <a:p>
            <a:pPr marL="269875" lvl="1" indent="-269875">
              <a:buFontTx/>
              <a:buChar char="-"/>
            </a:pPr>
            <a:endParaRPr lang="fr-CA" dirty="0">
              <a:cs typeface="Vesper Libre" panose="00000500000000000000" pitchFamily="2" charset="0"/>
            </a:endParaRPr>
          </a:p>
          <a:p>
            <a:pPr marL="0" lvl="1"/>
            <a:endParaRPr lang="fr-CA" dirty="0">
              <a:cs typeface="Vesper Libre" panose="00000500000000000000" pitchFamily="2" charset="0"/>
            </a:endParaRPr>
          </a:p>
          <a:p>
            <a:pPr marL="285750" indent="-285750">
              <a:buFontTx/>
              <a:buChar char="-"/>
            </a:pPr>
            <a:endParaRPr lang="fr-CA" dirty="0">
              <a:cs typeface="Vesper Libre" panose="00000500000000000000" pitchFamily="2" charset="0"/>
            </a:endParaRPr>
          </a:p>
          <a:p>
            <a:endParaRPr lang="fr-CA" dirty="0">
              <a:cs typeface="Vesper Libre" panose="00000500000000000000" pitchFamily="2" charset="0"/>
            </a:endParaRPr>
          </a:p>
          <a:p>
            <a:pPr marL="285750" indent="-285750">
              <a:buFontTx/>
              <a:buChar char="-"/>
            </a:pPr>
            <a:endParaRPr lang="fr-CA" sz="1600" dirty="0">
              <a:cs typeface="Vesper Libr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33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352F3CA4-F278-44F3-A674-A7A609F8E7E4}"/>
              </a:ext>
            </a:extLst>
          </p:cNvPr>
          <p:cNvSpPr txBox="1">
            <a:spLocks/>
          </p:cNvSpPr>
          <p:nvPr/>
        </p:nvSpPr>
        <p:spPr>
          <a:xfrm>
            <a:off x="0" y="392169"/>
            <a:ext cx="12192000" cy="917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3B4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section</a:t>
            </a:r>
            <a:endParaRPr lang="fr-FR" sz="2400" b="1" dirty="0">
              <a:solidFill>
                <a:schemeClr val="bg1"/>
              </a:solidFill>
              <a:latin typeface="GT Walsheim" panose="00000500000000000000" pitchFamily="5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1E444E-BBCD-41E1-9A88-3D4797E1244E}"/>
              </a:ext>
            </a:extLst>
          </p:cNvPr>
          <p:cNvSpPr/>
          <p:nvPr/>
        </p:nvSpPr>
        <p:spPr>
          <a:xfrm>
            <a:off x="389277" y="2227902"/>
            <a:ext cx="95637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Titre du tableau</a:t>
            </a: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54E434C-44FA-41F9-B812-12997384F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274159"/>
              </p:ext>
            </p:extLst>
          </p:nvPr>
        </p:nvGraphicFramePr>
        <p:xfrm>
          <a:off x="471446" y="3054567"/>
          <a:ext cx="11249107" cy="2791062"/>
        </p:xfrm>
        <a:graphic>
          <a:graphicData uri="http://schemas.openxmlformats.org/drawingml/2006/table">
            <a:tbl>
              <a:tblPr firstRow="1" firstCol="1" bandRow="1">
                <a:noFill/>
                <a:tableStyleId>{35758FB7-9AC5-4552-8A53-C91805E547FA}</a:tableStyleId>
              </a:tblPr>
              <a:tblGrid>
                <a:gridCol w="3742745">
                  <a:extLst>
                    <a:ext uri="{9D8B030D-6E8A-4147-A177-3AD203B41FA5}">
                      <a16:colId xmlns:a16="http://schemas.microsoft.com/office/drawing/2014/main" val="2580436199"/>
                    </a:ext>
                  </a:extLst>
                </a:gridCol>
                <a:gridCol w="3753016">
                  <a:extLst>
                    <a:ext uri="{9D8B030D-6E8A-4147-A177-3AD203B41FA5}">
                      <a16:colId xmlns:a16="http://schemas.microsoft.com/office/drawing/2014/main" val="3695169599"/>
                    </a:ext>
                  </a:extLst>
                </a:gridCol>
                <a:gridCol w="3753346">
                  <a:extLst>
                    <a:ext uri="{9D8B030D-6E8A-4147-A177-3AD203B41FA5}">
                      <a16:colId xmlns:a16="http://schemas.microsoft.com/office/drawing/2014/main" val="3627350155"/>
                    </a:ext>
                  </a:extLst>
                </a:gridCol>
              </a:tblGrid>
              <a:tr h="385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solidFill>
                            <a:schemeClr val="bg1"/>
                          </a:solidFill>
                          <a:effectLst/>
                        </a:rPr>
                        <a:t>Colonne 1</a:t>
                      </a:r>
                      <a:endParaRPr lang="fr-CA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B4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4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4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4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44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Colonne 2</a:t>
                      </a:r>
                      <a:endParaRPr lang="fr-CA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B4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4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4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4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44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Colonne 3</a:t>
                      </a:r>
                      <a:endParaRPr lang="fr-CA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B4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4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4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4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4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746810"/>
                  </a:ext>
                </a:extLst>
              </a:tr>
              <a:tr h="24050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2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Texte</a:t>
                      </a:r>
                      <a:endParaRPr lang="fr-CA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B4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4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4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4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2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Texte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B4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4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4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4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2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Texte</a:t>
                      </a:r>
                      <a:endParaRPr lang="fr-CA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B4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4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4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4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3142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052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3">
            <a:extLst>
              <a:ext uri="{FF2B5EF4-FFF2-40B4-BE49-F238E27FC236}">
                <a16:creationId xmlns:a16="http://schemas.microsoft.com/office/drawing/2014/main" id="{2DA93856-ABCF-486A-9D40-DBB295306FC5}"/>
              </a:ext>
            </a:extLst>
          </p:cNvPr>
          <p:cNvSpPr txBox="1">
            <a:spLocks/>
          </p:cNvSpPr>
          <p:nvPr/>
        </p:nvSpPr>
        <p:spPr>
          <a:xfrm>
            <a:off x="0" y="392168"/>
            <a:ext cx="12192000" cy="917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3B4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section</a:t>
            </a:r>
            <a:endParaRPr lang="fr-FR" sz="2400" b="1" dirty="0">
              <a:solidFill>
                <a:schemeClr val="bg1"/>
              </a:solidFill>
              <a:latin typeface="GT Walsheim" panose="000005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E44F8A-CE2C-4A07-970F-261141429DC9}"/>
              </a:ext>
            </a:extLst>
          </p:cNvPr>
          <p:cNvSpPr/>
          <p:nvPr/>
        </p:nvSpPr>
        <p:spPr>
          <a:xfrm>
            <a:off x="474214" y="1428452"/>
            <a:ext cx="1124079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Texte</a:t>
            </a:r>
          </a:p>
          <a:p>
            <a:pPr marL="457200" lvl="2"/>
            <a:endParaRPr lang="fr-CA" dirty="0">
              <a:cs typeface="Vesper Libre" panose="00000500000000000000" pitchFamily="2" charset="0"/>
            </a:endParaRPr>
          </a:p>
          <a:p>
            <a:pPr marL="269875" lvl="1" indent="-269875">
              <a:buFontTx/>
              <a:buChar char="-"/>
            </a:pPr>
            <a:endParaRPr lang="fr-CA" dirty="0">
              <a:cs typeface="Vesper Libre" panose="00000500000000000000" pitchFamily="2" charset="0"/>
            </a:endParaRPr>
          </a:p>
          <a:p>
            <a:pPr marL="0" lvl="1"/>
            <a:endParaRPr lang="fr-CA" dirty="0">
              <a:cs typeface="Vesper Libre" panose="00000500000000000000" pitchFamily="2" charset="0"/>
            </a:endParaRPr>
          </a:p>
          <a:p>
            <a:pPr marL="285750" indent="-285750">
              <a:buFontTx/>
              <a:buChar char="-"/>
            </a:pPr>
            <a:endParaRPr lang="fr-CA" dirty="0">
              <a:cs typeface="Vesper Libre" panose="00000500000000000000" pitchFamily="2" charset="0"/>
            </a:endParaRPr>
          </a:p>
          <a:p>
            <a:endParaRPr lang="fr-CA" dirty="0">
              <a:cs typeface="Vesper Libre" panose="00000500000000000000" pitchFamily="2" charset="0"/>
            </a:endParaRPr>
          </a:p>
          <a:p>
            <a:pPr marL="285750" indent="-285750">
              <a:buFontTx/>
              <a:buChar char="-"/>
            </a:pPr>
            <a:endParaRPr lang="fr-CA" sz="1600" dirty="0">
              <a:cs typeface="Vesper Libr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542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A69EBF1-D678-EC6A-2F7C-70492C1328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0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DA5879E-EF92-1108-3BF4-AF94D0B2D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97000"/>
          </a:xfrm>
          <a:prstGeom prst="rect">
            <a:avLst/>
          </a:prstGeom>
        </p:spPr>
      </p:pic>
      <p:sp>
        <p:nvSpPr>
          <p:cNvPr id="15" name="Titre 13">
            <a:extLst>
              <a:ext uri="{FF2B5EF4-FFF2-40B4-BE49-F238E27FC236}">
                <a16:creationId xmlns:a16="http://schemas.microsoft.com/office/drawing/2014/main" id="{6A1DA760-88FB-B676-AEED-5B58CCB91983}"/>
              </a:ext>
            </a:extLst>
          </p:cNvPr>
          <p:cNvSpPr txBox="1">
            <a:spLocks/>
          </p:cNvSpPr>
          <p:nvPr/>
        </p:nvSpPr>
        <p:spPr>
          <a:xfrm>
            <a:off x="0" y="1915795"/>
            <a:ext cx="12192000" cy="4661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ORGANISATRICES</a:t>
            </a:r>
            <a:endParaRPr lang="fr-FR" sz="1000" b="1" spc="300" dirty="0">
              <a:solidFill>
                <a:schemeClr val="bg1"/>
              </a:solidFill>
              <a:latin typeface="GT Walsheim" panose="00000500000000000000" pitchFamily="50" charset="0"/>
            </a:endParaRPr>
          </a:p>
        </p:txBody>
      </p:sp>
      <p:sp>
        <p:nvSpPr>
          <p:cNvPr id="16" name="Titre 13">
            <a:extLst>
              <a:ext uri="{FF2B5EF4-FFF2-40B4-BE49-F238E27FC236}">
                <a16:creationId xmlns:a16="http://schemas.microsoft.com/office/drawing/2014/main" id="{1235C038-0932-E057-A3E6-B3977E3A7462}"/>
              </a:ext>
            </a:extLst>
          </p:cNvPr>
          <p:cNvSpPr txBox="1">
            <a:spLocks/>
          </p:cNvSpPr>
          <p:nvPr/>
        </p:nvSpPr>
        <p:spPr>
          <a:xfrm>
            <a:off x="0" y="3583180"/>
            <a:ext cx="12192000" cy="4661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GRANDS PARTENAIRES</a:t>
            </a:r>
            <a:endParaRPr lang="fr-FR" sz="1000" b="1" spc="300" dirty="0">
              <a:solidFill>
                <a:schemeClr val="bg1"/>
              </a:solidFill>
              <a:latin typeface="GT Walsheim" panose="00000500000000000000" pitchFamily="50" charset="0"/>
            </a:endParaRPr>
          </a:p>
        </p:txBody>
      </p:sp>
      <p:sp>
        <p:nvSpPr>
          <p:cNvPr id="17" name="Titre 13">
            <a:extLst>
              <a:ext uri="{FF2B5EF4-FFF2-40B4-BE49-F238E27FC236}">
                <a16:creationId xmlns:a16="http://schemas.microsoft.com/office/drawing/2014/main" id="{8FDDF205-87C0-4289-7C55-909B7F19D09A}"/>
              </a:ext>
            </a:extLst>
          </p:cNvPr>
          <p:cNvSpPr txBox="1">
            <a:spLocks/>
          </p:cNvSpPr>
          <p:nvPr/>
        </p:nvSpPr>
        <p:spPr>
          <a:xfrm>
            <a:off x="0" y="5387288"/>
            <a:ext cx="12192000" cy="3183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PARTENAIRES DES ACTIVITÉS SCIENTIFIQUES</a:t>
            </a:r>
            <a:endParaRPr lang="fr-FR" sz="1000" b="1" spc="300" dirty="0">
              <a:solidFill>
                <a:schemeClr val="bg1"/>
              </a:solidFill>
              <a:latin typeface="GT Walsheim" panose="00000500000000000000" pitchFamily="50" charset="0"/>
            </a:endParaRPr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08C70111-C514-02B3-78AD-D7F1A64B8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7934" y="4241879"/>
            <a:ext cx="1709930" cy="326616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BAE40904-A8C9-D8B0-BBA3-E1C75388A9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1816" y="3963827"/>
            <a:ext cx="1478557" cy="882721"/>
          </a:xfrm>
          <a:prstGeom prst="rect">
            <a:avLst/>
          </a:prstGeom>
        </p:spPr>
      </p:pic>
      <p:pic>
        <p:nvPicPr>
          <p:cNvPr id="20" name="Graphique 19">
            <a:extLst>
              <a:ext uri="{FF2B5EF4-FFF2-40B4-BE49-F238E27FC236}">
                <a16:creationId xmlns:a16="http://schemas.microsoft.com/office/drawing/2014/main" id="{35AA7EAD-7DD5-D026-7239-8A55B5CC95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40912" y="2424843"/>
            <a:ext cx="1522018" cy="669163"/>
          </a:xfrm>
          <a:prstGeom prst="rect">
            <a:avLst/>
          </a:prstGeom>
        </p:spPr>
      </p:pic>
      <p:pic>
        <p:nvPicPr>
          <p:cNvPr id="23" name="Graphique 22">
            <a:extLst>
              <a:ext uri="{FF2B5EF4-FFF2-40B4-BE49-F238E27FC236}">
                <a16:creationId xmlns:a16="http://schemas.microsoft.com/office/drawing/2014/main" id="{A8FB3B17-FD0E-B671-821A-71B28E2112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58896" y="5912007"/>
            <a:ext cx="1474206" cy="366821"/>
          </a:xfrm>
          <a:prstGeom prst="rect">
            <a:avLst/>
          </a:prstGeom>
        </p:spPr>
      </p:pic>
      <p:pic>
        <p:nvPicPr>
          <p:cNvPr id="24" name="Graphique 23">
            <a:extLst>
              <a:ext uri="{FF2B5EF4-FFF2-40B4-BE49-F238E27FC236}">
                <a16:creationId xmlns:a16="http://schemas.microsoft.com/office/drawing/2014/main" id="{BD50E8BF-880D-752D-2865-126C27ECB3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31870" y="4160047"/>
            <a:ext cx="528259" cy="528259"/>
          </a:xfrm>
          <a:prstGeom prst="rect">
            <a:avLst/>
          </a:prstGeom>
        </p:spPr>
      </p:pic>
      <p:pic>
        <p:nvPicPr>
          <p:cNvPr id="25" name="Graphique 24">
            <a:extLst>
              <a:ext uri="{FF2B5EF4-FFF2-40B4-BE49-F238E27FC236}">
                <a16:creationId xmlns:a16="http://schemas.microsoft.com/office/drawing/2014/main" id="{083D32B3-25B7-F205-5943-BF8E90C41B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79432" y="2479926"/>
            <a:ext cx="1617241" cy="616092"/>
          </a:xfrm>
          <a:prstGeom prst="rect">
            <a:avLst/>
          </a:prstGeom>
        </p:spPr>
      </p:pic>
      <p:pic>
        <p:nvPicPr>
          <p:cNvPr id="26" name="Graphique 25">
            <a:extLst>
              <a:ext uri="{FF2B5EF4-FFF2-40B4-BE49-F238E27FC236}">
                <a16:creationId xmlns:a16="http://schemas.microsoft.com/office/drawing/2014/main" id="{398A8EED-D678-06E5-A5E7-3F7C4EB3641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13175" y="2685200"/>
            <a:ext cx="1719724" cy="225949"/>
          </a:xfrm>
          <a:prstGeom prst="rect">
            <a:avLst/>
          </a:prstGeom>
        </p:spPr>
      </p:pic>
      <p:pic>
        <p:nvPicPr>
          <p:cNvPr id="27" name="Graphique 26">
            <a:extLst>
              <a:ext uri="{FF2B5EF4-FFF2-40B4-BE49-F238E27FC236}">
                <a16:creationId xmlns:a16="http://schemas.microsoft.com/office/drawing/2014/main" id="{1B1B84FF-E23C-BB67-FC1D-673119853E7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849400" y="2635252"/>
            <a:ext cx="1617240" cy="36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249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92</Words>
  <Application>Microsoft Office PowerPoint</Application>
  <PresentationFormat>Grand écran</PresentationFormat>
  <Paragraphs>34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GT Walsheim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Jennifer St-Georges</dc:creator>
  <cp:lastModifiedBy>Julie-Anne Godin-Laverdière</cp:lastModifiedBy>
  <cp:revision>25</cp:revision>
  <dcterms:created xsi:type="dcterms:W3CDTF">2020-11-30T20:11:49Z</dcterms:created>
  <dcterms:modified xsi:type="dcterms:W3CDTF">2022-08-17T17:57:22Z</dcterms:modified>
</cp:coreProperties>
</file>