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3" r:id="rId5"/>
    <p:sldId id="264" r:id="rId6"/>
    <p:sldId id="265" r:id="rId7"/>
    <p:sldId id="262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144F"/>
    <a:srgbClr val="3B44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08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09B51F-9629-402F-84B7-E070663204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F12C5FE-1426-46E5-AD46-E5D20868D3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31340E7-3E2B-43C0-9390-E32A4F5B8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7A775-6FB9-4FCC-A1F0-2CEAD6D9BA9C}" type="datetimeFigureOut">
              <a:rPr lang="fr-CA" smtClean="0"/>
              <a:t>2021-11-05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D3AC5B2-CC83-4BA6-B8A2-0B298CE7A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8B2165E-7BF1-47EE-BDCC-7CA360963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FD6C3-F152-475D-B436-E4C4C845E72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26289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EEAEAA-293E-46C1-B762-CA3E6988C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8FC53C0-EE21-4635-B80E-290919AB67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EE4027D-72C4-4DBC-980B-A9C194CC2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7A775-6FB9-4FCC-A1F0-2CEAD6D9BA9C}" type="datetimeFigureOut">
              <a:rPr lang="fr-CA" smtClean="0"/>
              <a:t>2021-11-05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0FB1A20-2B22-4FBB-A2A7-EE0B8F373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0A72B6D-8E0F-475B-9D96-4ECC46AC8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FD6C3-F152-475D-B436-E4C4C845E72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1594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435E98A7-FEA5-45E5-A9F9-82E61F571B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89AA99C-2A8F-44EC-8011-B81BC72925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2D866AD-A7A1-47C1-A531-4587DD6C1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7A775-6FB9-4FCC-A1F0-2CEAD6D9BA9C}" type="datetimeFigureOut">
              <a:rPr lang="fr-CA" smtClean="0"/>
              <a:t>2021-11-05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34D0297-C770-4B97-BC17-F6234F9B4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A6C686F-1C2E-4085-9ACA-96BF26212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FD6C3-F152-475D-B436-E4C4C845E72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8364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21F521-E6A5-4926-93C8-FAE9D8861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7DEBD02-8419-4C01-B3D9-D6E3A0076F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2AC82C0-9838-484A-B449-C796D6EFD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7A775-6FB9-4FCC-A1F0-2CEAD6D9BA9C}" type="datetimeFigureOut">
              <a:rPr lang="fr-CA" smtClean="0"/>
              <a:t>2021-11-05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C91E581-5AB3-4221-85A2-829396D03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DA2FE2C-BBBE-4A25-B55C-E6132131E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FD6C3-F152-475D-B436-E4C4C845E72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10463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0E4223-3715-4A95-B7AA-D339E1C18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F278E61-377F-4C30-BB08-4125139921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4D2218E-48F2-428B-8051-21B92A2DD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7A775-6FB9-4FCC-A1F0-2CEAD6D9BA9C}" type="datetimeFigureOut">
              <a:rPr lang="fr-CA" smtClean="0"/>
              <a:t>2021-11-05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7C58956-7ECB-45DC-AE65-F3A3D577E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82FF14D-2F5B-4CB7-BFB2-F918FC402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FD6C3-F152-475D-B436-E4C4C845E72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30474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FBEAB5-2A4F-447D-B8E1-01E168F94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4051A1B-35AD-4858-9504-06B9489048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8E2A15B-7332-4348-A572-03FEEEFE49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D57FF88-926F-4C6C-A550-25B7F0567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7A775-6FB9-4FCC-A1F0-2CEAD6D9BA9C}" type="datetimeFigureOut">
              <a:rPr lang="fr-CA" smtClean="0"/>
              <a:t>2021-11-05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1280640-6E42-4827-9548-86C23A0F2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67601F4-769E-4DB0-A0E8-EF683CF79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FD6C3-F152-475D-B436-E4C4C845E72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37681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773645-3ECD-408E-B708-84A75B11C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3555E69-E4DC-4A50-B535-180DB1706F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2E882EB-4CBD-4AE5-95F5-0B24CF0B1D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396ABC2-B5BA-4BD5-ADB5-6420421575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70BAB24-F38B-4AF4-83C8-05924FFB18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177127A-9AA0-4B53-9369-7F7744F64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7A775-6FB9-4FCC-A1F0-2CEAD6D9BA9C}" type="datetimeFigureOut">
              <a:rPr lang="fr-CA" smtClean="0"/>
              <a:t>2021-11-05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B88C866-D464-4E7D-9CA8-10BF5B4CE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BF4E6085-49F3-4416-96F9-13E21083C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FD6C3-F152-475D-B436-E4C4C845E72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18521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F71955-E6CD-479E-A30E-2DB38505C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20B05A3-41E4-417A-8458-38A73D2F8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7A775-6FB9-4FCC-A1F0-2CEAD6D9BA9C}" type="datetimeFigureOut">
              <a:rPr lang="fr-CA" smtClean="0"/>
              <a:t>2021-11-05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53DA1FB-6311-410C-9E37-70BCCBADE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DAC125B-3408-4B24-8FFF-ECCE42341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FD6C3-F152-475D-B436-E4C4C845E72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02764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268519A-7948-4FA3-8E9E-AE0372D7B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7A775-6FB9-4FCC-A1F0-2CEAD6D9BA9C}" type="datetimeFigureOut">
              <a:rPr lang="fr-CA" smtClean="0"/>
              <a:t>2021-11-05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84C1C28-BAFD-441A-8E74-E6366A745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191F91C-F118-43E6-8FD7-D05AE6E8F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FD6C3-F152-475D-B436-E4C4C845E72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06722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9ECB69-2715-45C1-87BE-60406A709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001737A-87BC-45E3-AAE6-231B4520FC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FD0C40E-69F8-46BD-AD82-12313DD6C1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4E52962-025D-4163-B290-82C707608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7A775-6FB9-4FCC-A1F0-2CEAD6D9BA9C}" type="datetimeFigureOut">
              <a:rPr lang="fr-CA" smtClean="0"/>
              <a:t>2021-11-05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72F9907-924F-4A74-A33E-90385E12E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AC355C0-F9E0-4CB2-ABD8-2DC472D8E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FD6C3-F152-475D-B436-E4C4C845E72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20641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0F7F45-6E12-4E1B-A893-87E8305B3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09593D1-5730-48D5-AE88-D9A8C5E210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A9A359D-05E9-4190-A75F-E664F102E8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7DE5CEA-9FCB-4E8B-8BE4-D32A3B300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7A775-6FB9-4FCC-A1F0-2CEAD6D9BA9C}" type="datetimeFigureOut">
              <a:rPr lang="fr-CA" smtClean="0"/>
              <a:t>2021-11-05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1E8D124-8F49-474D-ACA4-CD4E81CB5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ECDB226-6925-4D6F-B9B1-521B790C1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FD6C3-F152-475D-B436-E4C4C845E72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56660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4A42D25-3750-40B2-ACCC-27BCD9537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9C1D00E-A850-4EEC-B42C-D341474FC4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48EA054-E647-4FD4-81AE-B483D83CDA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E7A775-6FB9-4FCC-A1F0-2CEAD6D9BA9C}" type="datetimeFigureOut">
              <a:rPr lang="fr-CA" smtClean="0"/>
              <a:t>2021-11-05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EE66045-5A9C-4554-A442-A5A2EA2FAB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4BB3919-3685-4DA1-BDA2-B2D1C41D1B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FD6C3-F152-475D-B436-E4C4C845E72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83171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sv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sv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Relationship Id="rId14" Type="http://schemas.openxmlformats.org/officeDocument/2006/relationships/image" Target="../media/image1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4CC0169C-9DF6-4ADA-8B03-3C1DFF2302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718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975D3B1-1B0E-44BF-8374-AD064A7828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814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5" name="Titre 13">
            <a:extLst>
              <a:ext uri="{FF2B5EF4-FFF2-40B4-BE49-F238E27FC236}">
                <a16:creationId xmlns:a16="http://schemas.microsoft.com/office/drawing/2014/main" id="{767A7705-6C47-4728-BE26-5A03841108B6}"/>
              </a:ext>
            </a:extLst>
          </p:cNvPr>
          <p:cNvSpPr txBox="1">
            <a:spLocks/>
          </p:cNvSpPr>
          <p:nvPr/>
        </p:nvSpPr>
        <p:spPr>
          <a:xfrm>
            <a:off x="0" y="635000"/>
            <a:ext cx="12192000" cy="622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5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Gabarit de présentation </a:t>
            </a:r>
            <a:br>
              <a:rPr lang="fr-FR" sz="5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5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 titre court </a:t>
            </a:r>
            <a:br>
              <a:rPr lang="fr-FR" sz="5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fr-FR" sz="5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3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Sous-titre s’il y a lieu</a:t>
            </a:r>
          </a:p>
          <a:p>
            <a:endParaRPr lang="fr-FR" sz="36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 de l’</a:t>
            </a:r>
            <a:r>
              <a:rPr lang="fr-FR" sz="2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auteur-e</a:t>
            </a:r>
            <a:r>
              <a:rPr lang="fr-FR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ou noms des auteur-e-s</a:t>
            </a:r>
            <a:endParaRPr lang="fr-CA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2418CB5-2879-415C-8FED-66C58E6D7E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525"/>
            <a:ext cx="12192000" cy="102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884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4753E86-7065-415E-986E-F50E48A05BE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814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pic>
        <p:nvPicPr>
          <p:cNvPr id="6" name="Graphique 5">
            <a:extLst>
              <a:ext uri="{FF2B5EF4-FFF2-40B4-BE49-F238E27FC236}">
                <a16:creationId xmlns:a16="http://schemas.microsoft.com/office/drawing/2014/main" id="{E5E0B1E2-6B11-4158-BC32-229643F945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0004" y="146182"/>
            <a:ext cx="2707574" cy="332180"/>
          </a:xfrm>
          <a:prstGeom prst="rect">
            <a:avLst/>
          </a:prstGeom>
        </p:spPr>
      </p:pic>
      <p:sp>
        <p:nvSpPr>
          <p:cNvPr id="7" name="Titre 13">
            <a:extLst>
              <a:ext uri="{FF2B5EF4-FFF2-40B4-BE49-F238E27FC236}">
                <a16:creationId xmlns:a16="http://schemas.microsoft.com/office/drawing/2014/main" id="{E19E166F-379F-4AB3-B733-5449A56DC015}"/>
              </a:ext>
            </a:extLst>
          </p:cNvPr>
          <p:cNvSpPr txBox="1">
            <a:spLocks/>
          </p:cNvSpPr>
          <p:nvPr/>
        </p:nvSpPr>
        <p:spPr>
          <a:xfrm>
            <a:off x="0" y="1338374"/>
            <a:ext cx="12192000" cy="91736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1" dirty="0">
                <a:solidFill>
                  <a:srgbClr val="3B44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Titre de section</a:t>
            </a:r>
            <a:endParaRPr lang="fr-FR" sz="2400" b="1" dirty="0">
              <a:solidFill>
                <a:schemeClr val="bg1"/>
              </a:solidFill>
              <a:latin typeface="GT Walsheim" panose="00000500000000000000" pitchFamily="50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2955389-E78E-4ED6-B62A-C19220D6B5E1}"/>
              </a:ext>
            </a:extLst>
          </p:cNvPr>
          <p:cNvSpPr/>
          <p:nvPr/>
        </p:nvSpPr>
        <p:spPr>
          <a:xfrm>
            <a:off x="474214" y="2096717"/>
            <a:ext cx="11240794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Sous-titre</a:t>
            </a:r>
          </a:p>
          <a:p>
            <a:endParaRPr lang="fr-C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Texte</a:t>
            </a:r>
          </a:p>
          <a:p>
            <a:pPr marL="457200" lvl="2"/>
            <a:endParaRPr lang="fr-CA" dirty="0">
              <a:cs typeface="Vesper Libre" panose="00000500000000000000" pitchFamily="2" charset="0"/>
            </a:endParaRPr>
          </a:p>
          <a:p>
            <a:pPr marL="269875" lvl="1" indent="-269875">
              <a:buFontTx/>
              <a:buChar char="-"/>
            </a:pPr>
            <a:endParaRPr lang="fr-CA" dirty="0">
              <a:cs typeface="Vesper Libre" panose="00000500000000000000" pitchFamily="2" charset="0"/>
            </a:endParaRPr>
          </a:p>
          <a:p>
            <a:pPr marL="0" lvl="1"/>
            <a:endParaRPr lang="fr-CA" dirty="0">
              <a:cs typeface="Vesper Libre" panose="00000500000000000000" pitchFamily="2" charset="0"/>
            </a:endParaRPr>
          </a:p>
          <a:p>
            <a:pPr marL="285750" indent="-285750">
              <a:buFontTx/>
              <a:buChar char="-"/>
            </a:pPr>
            <a:endParaRPr lang="fr-CA" dirty="0">
              <a:cs typeface="Vesper Libre" panose="00000500000000000000" pitchFamily="2" charset="0"/>
            </a:endParaRPr>
          </a:p>
          <a:p>
            <a:endParaRPr lang="fr-CA" dirty="0">
              <a:cs typeface="Vesper Libre" panose="00000500000000000000" pitchFamily="2" charset="0"/>
            </a:endParaRPr>
          </a:p>
          <a:p>
            <a:pPr marL="285750" indent="-285750">
              <a:buFontTx/>
              <a:buChar char="-"/>
            </a:pPr>
            <a:endParaRPr lang="fr-CA" sz="1600" dirty="0">
              <a:cs typeface="Vesper Libre" panose="00000500000000000000" pitchFamily="2" charset="0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925F1E0B-EE13-4EEB-B5DE-C61B3FB6C8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525"/>
            <a:ext cx="12192000" cy="102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542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que 6">
            <a:extLst>
              <a:ext uri="{FF2B5EF4-FFF2-40B4-BE49-F238E27FC236}">
                <a16:creationId xmlns:a16="http://schemas.microsoft.com/office/drawing/2014/main" id="{CE8380D1-88FB-4CA2-AB8A-6981710990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0004" y="146182"/>
            <a:ext cx="2707574" cy="33218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4711789F-A2B0-49BC-B373-6C999DF63C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063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76F1211-BED5-4D02-87B2-18C7217BB7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844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3A272E9-246D-4E59-AB35-9BBF484F5D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700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6655C957-BB8C-4066-978A-595F4903BB5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814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D536C630-5C87-447D-9B48-08CAA12804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525"/>
            <a:ext cx="12192000" cy="1022350"/>
          </a:xfrm>
          <a:prstGeom prst="rect">
            <a:avLst/>
          </a:prstGeom>
        </p:spPr>
      </p:pic>
      <p:sp>
        <p:nvSpPr>
          <p:cNvPr id="8" name="Titre 13">
            <a:extLst>
              <a:ext uri="{FF2B5EF4-FFF2-40B4-BE49-F238E27FC236}">
                <a16:creationId xmlns:a16="http://schemas.microsoft.com/office/drawing/2014/main" id="{ACA95F37-97E7-46A1-B6CB-14B787959F75}"/>
              </a:ext>
            </a:extLst>
          </p:cNvPr>
          <p:cNvSpPr txBox="1">
            <a:spLocks/>
          </p:cNvSpPr>
          <p:nvPr/>
        </p:nvSpPr>
        <p:spPr>
          <a:xfrm>
            <a:off x="0" y="1458536"/>
            <a:ext cx="12192000" cy="4661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000" b="1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ORGANISATRICES</a:t>
            </a:r>
            <a:endParaRPr lang="fr-FR" sz="1000" b="1" spc="300" dirty="0">
              <a:solidFill>
                <a:schemeClr val="bg1"/>
              </a:solidFill>
              <a:latin typeface="GT Walsheim" panose="00000500000000000000" pitchFamily="50" charset="0"/>
            </a:endParaRPr>
          </a:p>
        </p:txBody>
      </p:sp>
      <p:sp>
        <p:nvSpPr>
          <p:cNvPr id="10" name="Titre 13">
            <a:extLst>
              <a:ext uri="{FF2B5EF4-FFF2-40B4-BE49-F238E27FC236}">
                <a16:creationId xmlns:a16="http://schemas.microsoft.com/office/drawing/2014/main" id="{9ECC4CA8-89D4-47D8-A142-2F6D5A87DE41}"/>
              </a:ext>
            </a:extLst>
          </p:cNvPr>
          <p:cNvSpPr txBox="1">
            <a:spLocks/>
          </p:cNvSpPr>
          <p:nvPr/>
        </p:nvSpPr>
        <p:spPr>
          <a:xfrm>
            <a:off x="0" y="3381993"/>
            <a:ext cx="12192000" cy="4661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000" b="1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GRANDS PARTENAIRES</a:t>
            </a:r>
            <a:endParaRPr lang="fr-FR" sz="1000" b="1" spc="300" dirty="0">
              <a:solidFill>
                <a:schemeClr val="bg1"/>
              </a:solidFill>
              <a:latin typeface="GT Walsheim" panose="00000500000000000000" pitchFamily="50" charset="0"/>
            </a:endParaRPr>
          </a:p>
        </p:txBody>
      </p:sp>
      <p:sp>
        <p:nvSpPr>
          <p:cNvPr id="11" name="Titre 13">
            <a:extLst>
              <a:ext uri="{FF2B5EF4-FFF2-40B4-BE49-F238E27FC236}">
                <a16:creationId xmlns:a16="http://schemas.microsoft.com/office/drawing/2014/main" id="{D7B3D4A7-9CC3-4D9A-ABC2-0ED74870D962}"/>
              </a:ext>
            </a:extLst>
          </p:cNvPr>
          <p:cNvSpPr txBox="1">
            <a:spLocks/>
          </p:cNvSpPr>
          <p:nvPr/>
        </p:nvSpPr>
        <p:spPr>
          <a:xfrm>
            <a:off x="0" y="5295411"/>
            <a:ext cx="12192000" cy="31835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000" b="1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PARTENAIRES DES ACTIVITÉS SCIENTIFIQUES</a:t>
            </a:r>
            <a:endParaRPr lang="fr-FR" sz="1000" b="1" spc="300" dirty="0">
              <a:solidFill>
                <a:schemeClr val="bg1"/>
              </a:solidFill>
              <a:latin typeface="GT Walsheim" panose="00000500000000000000" pitchFamily="50" charset="0"/>
            </a:endParaRPr>
          </a:p>
        </p:txBody>
      </p:sp>
      <p:pic>
        <p:nvPicPr>
          <p:cNvPr id="12" name="Graphique 11">
            <a:extLst>
              <a:ext uri="{FF2B5EF4-FFF2-40B4-BE49-F238E27FC236}">
                <a16:creationId xmlns:a16="http://schemas.microsoft.com/office/drawing/2014/main" id="{D9E85833-1E81-448D-A3F6-29C78A97E6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50731" y="4040692"/>
            <a:ext cx="1709930" cy="326616"/>
          </a:xfrm>
          <a:prstGeom prst="rect">
            <a:avLst/>
          </a:prstGeom>
        </p:spPr>
      </p:pic>
      <p:pic>
        <p:nvPicPr>
          <p:cNvPr id="14" name="Graphique 13">
            <a:extLst>
              <a:ext uri="{FF2B5EF4-FFF2-40B4-BE49-F238E27FC236}">
                <a16:creationId xmlns:a16="http://schemas.microsoft.com/office/drawing/2014/main" id="{50256788-ADE9-4229-AF1C-8014A4BA2F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596808" y="3762640"/>
            <a:ext cx="1478557" cy="882721"/>
          </a:xfrm>
          <a:prstGeom prst="rect">
            <a:avLst/>
          </a:prstGeom>
        </p:spPr>
      </p:pic>
      <p:pic>
        <p:nvPicPr>
          <p:cNvPr id="20" name="Graphique 19">
            <a:extLst>
              <a:ext uri="{FF2B5EF4-FFF2-40B4-BE49-F238E27FC236}">
                <a16:creationId xmlns:a16="http://schemas.microsoft.com/office/drawing/2014/main" id="{694F8C80-8C3A-4BE7-B74F-B22E4FCAED1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638582" y="1967584"/>
            <a:ext cx="1522018" cy="669163"/>
          </a:xfrm>
          <a:prstGeom prst="rect">
            <a:avLst/>
          </a:prstGeom>
        </p:spPr>
      </p:pic>
      <p:pic>
        <p:nvPicPr>
          <p:cNvPr id="7" name="Graphique 6">
            <a:extLst>
              <a:ext uri="{FF2B5EF4-FFF2-40B4-BE49-F238E27FC236}">
                <a16:creationId xmlns:a16="http://schemas.microsoft.com/office/drawing/2014/main" id="{4856CB77-14C9-45BC-8FEE-9FE9CAC54E0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041270" y="2021277"/>
            <a:ext cx="1609948" cy="667336"/>
          </a:xfrm>
          <a:prstGeom prst="rect">
            <a:avLst/>
          </a:prstGeom>
        </p:spPr>
      </p:pic>
      <p:pic>
        <p:nvPicPr>
          <p:cNvPr id="15" name="Graphique 14">
            <a:extLst>
              <a:ext uri="{FF2B5EF4-FFF2-40B4-BE49-F238E27FC236}">
                <a16:creationId xmlns:a16="http://schemas.microsoft.com/office/drawing/2014/main" id="{EEA74F3A-E6CE-4AAD-8D7A-57DB9C7DE59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358896" y="5820130"/>
            <a:ext cx="1474206" cy="366821"/>
          </a:xfrm>
          <a:prstGeom prst="rect">
            <a:avLst/>
          </a:prstGeom>
        </p:spPr>
      </p:pic>
      <p:pic>
        <p:nvPicPr>
          <p:cNvPr id="23" name="Graphique 22">
            <a:extLst>
              <a:ext uri="{FF2B5EF4-FFF2-40B4-BE49-F238E27FC236}">
                <a16:creationId xmlns:a16="http://schemas.microsoft.com/office/drawing/2014/main" id="{B715D727-9966-4A96-823F-0BDC426A920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831870" y="3958860"/>
            <a:ext cx="528259" cy="528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92495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1600</TotalTime>
  <Words>33</Words>
  <Application>Microsoft Office PowerPoint</Application>
  <PresentationFormat>Grand écran</PresentationFormat>
  <Paragraphs>14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GT Walsheim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Jennifer St-Georges</dc:creator>
  <cp:lastModifiedBy>Jennifer St-Georges</cp:lastModifiedBy>
  <cp:revision>23</cp:revision>
  <dcterms:created xsi:type="dcterms:W3CDTF">2020-11-30T20:11:49Z</dcterms:created>
  <dcterms:modified xsi:type="dcterms:W3CDTF">2021-11-05T19:50:58Z</dcterms:modified>
</cp:coreProperties>
</file>